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826E4-63F8-786C-B8E3-C71A6A9A6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DA878-B52E-4CC3-B997-DD538A7F9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6FF84-940B-4E67-6D88-94DB9420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9B4B9-6614-FF5C-47D0-487B40B6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88554-BEC8-987E-058E-7621D92B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529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02AD8-3BF6-FD95-E0A4-71BA02BB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0E3082-5930-EA19-626D-6E15CE27B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58875-2675-CC70-C1BB-0EB132B6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6A181-ADD2-8F3B-7B7A-81C928DED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5E15C-7114-A90B-A56D-8770BB27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474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98662D-E307-88CF-E609-58F30720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AF383-1076-8818-1F6D-2138D16A8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2AC304-0ECA-6B26-414E-525574DA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6064E-959D-78BF-1276-6F592707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28948-3E62-EF9B-4D69-54721579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933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08F63-7F3B-F8C0-9E29-DA4B1901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0039A-AB09-A237-16B1-0AED4BEF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47D52-F88D-E29D-065A-F3B7FBAF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CDF39-4063-2FD0-D451-03BFCC89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5A9C5-19C6-30DC-A04E-12E27704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8865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765D7-98CB-99EC-DADE-EA9A2F5F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13C96-8CD6-41F9-F142-900661B8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C4609-04F0-5544-DA2B-DD7FFD98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AF598-20FF-0C9A-9736-FAD48B02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EAC42-3328-0ACC-F461-199A767B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827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B358C-02B0-C9AC-CCDF-B24BE123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E03A40-D425-745F-6787-14612EE59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B4F7B4-8775-6DC5-7B3D-DAB2361F6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19EFB-A629-002D-9649-2CEC4964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D51C47-D208-4F09-B31C-A1660FA6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0A529-0E85-34DF-0ACD-BB59648D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057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641BD-AECE-DBA4-53C5-20CB46E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5141A8-97C7-DEC8-7657-639399CA3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C70561-DD80-DE48-5F27-04893E6A8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E7BCE2-AABF-5967-3CCB-41503F39B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E4CD2D-E883-550C-AC79-19D651101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D11045-883B-0A7F-CE21-E1E9434B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02559-B71E-5CA5-237C-D4F4559C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6C820B-8185-6521-3FE5-22D0E890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351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2916F-53C3-DA51-88D3-BBCAEDE9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D8F864-8D90-8922-6F37-39E08E8A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9A7633-A306-850D-E148-27733A3E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1B325E-FAA8-42F2-AD43-E9682E98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514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AE42EC-E4DD-DE71-54B0-E250DF30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08127D-6695-483A-CF4E-291D47CA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F4AD6-E4BC-164B-49DD-5791F78C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615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B8C55-AF24-6D6A-78D1-6B2E7D76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A08DF-485D-935A-BB88-3AEA0D39C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ABAF05-12A7-4EA9-C20A-4A732BAB5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2BF85-ABD8-5962-99CA-59BFA200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9277D6-9E29-35B5-4B0B-8FE32131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016BFE-9EB9-3A48-397F-5E02E695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33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265C5-437C-FC0B-BAC8-CF532E39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F1716C-2679-53B9-ED86-7A2EDB287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DC8A59-44C0-0F45-7534-38AD49926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335428-09EA-B75F-6F37-1F707BD5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8512B-8024-AC39-8058-C7E67A1D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B890B-A09F-F02B-CE87-36E6F24A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045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B42F08-00E2-61ED-367D-2379690A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0F6BDB-1401-F1BA-274D-B9CBD6335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2D668-3136-F486-68EF-CBA5475EF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99C31-0DC1-314E-9C72-2FB9D2ABBCA2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A5DEA-3784-0C9D-2F7E-C8FA720D4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5DD84-2A45-B8A3-232E-9D4BA5D38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820EE-4A80-F840-84B6-F9802DA4ECC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79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FB812E-C6B7-83F7-CF7C-CC4357CD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05293-B62B-AB8C-75A2-51311DF5FA93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Cluster0</a:t>
            </a:r>
          </a:p>
          <a:p>
            <a:r>
              <a:rPr kumimoji="1" lang="en-US" altLang="ko-KR" dirty="0"/>
              <a:t>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904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5D8843-09A9-5EDF-93F6-A33C0BA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18D96-5959-52F3-1E68-DFDC147F7DC0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9</a:t>
            </a:r>
            <a:endParaRPr kumimoji="1" lang="en-US" altLang="ko-Kore-KR" dirty="0"/>
          </a:p>
          <a:p>
            <a:r>
              <a:rPr kumimoji="1" lang="en-US" altLang="ko-KR" dirty="0"/>
              <a:t>151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-&gt;142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886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768FA-00EC-FF60-EF6E-19FD46E6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1791E6-03CD-A637-E068-5ED0FBBBBD09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</a:t>
            </a:r>
            <a:r>
              <a:rPr kumimoji="1" lang="en-US" altLang="ko-Kore-KR" dirty="0"/>
              <a:t>0</a:t>
            </a:r>
          </a:p>
          <a:p>
            <a:r>
              <a:rPr kumimoji="1" lang="en-US" altLang="ko-KR" dirty="0"/>
              <a:t>51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-&gt;47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940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A9DA5F-4AEB-CA13-0A4A-89A10B5C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5E076-9F8C-EB60-A481-8CC25FC7264C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11</a:t>
            </a:r>
            <a:endParaRPr kumimoji="1" lang="en-US" altLang="ko-Kore-KR" dirty="0"/>
          </a:p>
          <a:p>
            <a:r>
              <a:rPr kumimoji="1" lang="en-US" altLang="ko-KR" dirty="0"/>
              <a:t>17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-&gt;15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815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DBC71-2F1D-1C68-9E81-81A0D8666722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12</a:t>
            </a:r>
            <a:endParaRPr kumimoji="1" lang="en-US" altLang="ko-Kore-KR" dirty="0"/>
          </a:p>
          <a:p>
            <a:r>
              <a:rPr kumimoji="1" lang="en-US" altLang="ko-KR" dirty="0"/>
              <a:t>83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-&gt;71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F28DD-6B84-322E-4A2C-6B7C2F5B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6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ECD8C8-F5F9-19A4-D6D4-BE0A4A2A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0A82F9-3FF1-05CA-18B9-C69FBC3CCB8C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13</a:t>
            </a:r>
            <a:endParaRPr kumimoji="1" lang="en-US" altLang="ko-Kore-KR" dirty="0"/>
          </a:p>
          <a:p>
            <a:r>
              <a:rPr kumimoji="1" lang="en-US" altLang="ko-KR" dirty="0"/>
              <a:t>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-&gt;21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395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F828FD-84D5-B42E-1A34-239CC1C0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F146D-B542-4A55-ABD1-B82C1A20C30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14</a:t>
            </a:r>
            <a:endParaRPr kumimoji="1" lang="en-US" altLang="ko-Kore-KR" dirty="0"/>
          </a:p>
          <a:p>
            <a:r>
              <a:rPr kumimoji="1" lang="en-US" altLang="ko-KR" dirty="0"/>
              <a:t>17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-&gt;17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8860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50821B-F628-C29A-6B38-3790318E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1BC91-C318-F7DA-AC51-E00AFE672D37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15</a:t>
            </a:r>
            <a:endParaRPr kumimoji="1" lang="en-US" altLang="ko-Kore-KR" dirty="0"/>
          </a:p>
          <a:p>
            <a:r>
              <a:rPr kumimoji="1" lang="en-US" altLang="ko-KR" dirty="0"/>
              <a:t>31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-&gt;28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789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선이(가) 표시된 사진&#10;&#10;자동 생성된 설명">
            <a:extLst>
              <a:ext uri="{FF2B5EF4-FFF2-40B4-BE49-F238E27FC236}">
                <a16:creationId xmlns:a16="http://schemas.microsoft.com/office/drawing/2014/main" id="{BC14807A-877F-4F18-B141-A0D6FB54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31D7E-8F23-A99C-B850-B5015B48DCD2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16</a:t>
            </a:r>
            <a:endParaRPr kumimoji="1" lang="en-US" altLang="ko-Kore-KR" dirty="0"/>
          </a:p>
          <a:p>
            <a:r>
              <a:rPr kumimoji="1" lang="en-US" altLang="ko-KR" dirty="0"/>
              <a:t>23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-&gt;15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120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실외이(가) 표시된 사진&#10;&#10;자동 생성된 설명">
            <a:extLst>
              <a:ext uri="{FF2B5EF4-FFF2-40B4-BE49-F238E27FC236}">
                <a16:creationId xmlns:a16="http://schemas.microsoft.com/office/drawing/2014/main" id="{0DD9014C-6CD6-6BCA-0426-95624C86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14530-192C-D631-B4EB-373BBCF08C8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17</a:t>
            </a:r>
            <a:endParaRPr kumimoji="1" lang="en-US" altLang="ko-Kore-KR" dirty="0"/>
          </a:p>
          <a:p>
            <a:r>
              <a:rPr kumimoji="1" lang="en-US" altLang="ko-KR" dirty="0"/>
              <a:t>37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-&gt;25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501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1111F8DD-BB90-C801-6526-B5DED280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1C62D7-2161-7352-EFB3-30F04C027E8B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18</a:t>
            </a:r>
            <a:endParaRPr kumimoji="1" lang="en-US" altLang="ko-Kore-KR" dirty="0"/>
          </a:p>
          <a:p>
            <a:r>
              <a:rPr kumimoji="1" lang="en-US" altLang="ko-KR" dirty="0"/>
              <a:t>35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750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6933E7F1-DBD1-3C51-FF42-D1EA5DDD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CDDF6-18DB-655F-D1A3-68CC9B71175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</a:t>
            </a:r>
            <a:endParaRPr kumimoji="1" lang="en-US" altLang="ko-Kore-KR" dirty="0"/>
          </a:p>
          <a:p>
            <a:r>
              <a:rPr kumimoji="1" lang="en-US" altLang="ko-KR" dirty="0"/>
              <a:t>69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-&gt;33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2609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80CBD2-92E0-8711-20EE-EEC56EA2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7C7108-CF9D-01DE-A085-CA35AD903251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19</a:t>
            </a:r>
            <a:endParaRPr kumimoji="1" lang="en-US" altLang="ko-Kore-KR" dirty="0"/>
          </a:p>
          <a:p>
            <a:r>
              <a:rPr kumimoji="1" lang="en-US" altLang="ko-KR" dirty="0"/>
              <a:t>26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-&gt;22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504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8279B4-120E-15B3-572D-7170F224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87230-9FF0-012A-C490-276827226EF6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2</a:t>
            </a:r>
            <a:endParaRPr kumimoji="1" lang="en-US" altLang="ko-Kore-KR" dirty="0"/>
          </a:p>
          <a:p>
            <a:r>
              <a:rPr kumimoji="1" lang="en-US" altLang="ko-KR" dirty="0"/>
              <a:t>49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-&gt;45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312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이(가) 표시된 사진&#10;&#10;자동 생성된 설명">
            <a:extLst>
              <a:ext uri="{FF2B5EF4-FFF2-40B4-BE49-F238E27FC236}">
                <a16:creationId xmlns:a16="http://schemas.microsoft.com/office/drawing/2014/main" id="{B804A84C-0C7E-26CB-6A76-5D4F1E9F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892B4-1524-3F58-5834-18D5A8D2E771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3</a:t>
            </a:r>
            <a:endParaRPr kumimoji="1" lang="en-US" altLang="ko-Kore-KR" dirty="0"/>
          </a:p>
          <a:p>
            <a:r>
              <a:rPr kumimoji="1" lang="en-US" altLang="ko-KR" dirty="0"/>
              <a:t>24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-&gt;19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5474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E7EDB1-7FB3-2487-CD6C-3D1DA644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AA37D-DE88-FF7E-079A-94B263E92BFD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4</a:t>
            </a:r>
            <a:endParaRPr kumimoji="1" lang="en-US" altLang="ko-Kore-KR" dirty="0"/>
          </a:p>
          <a:p>
            <a:r>
              <a:rPr kumimoji="1" lang="en-US" altLang="ko-KR" dirty="0"/>
              <a:t>35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-&gt;33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8582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91EEEC-8702-7A05-29FA-52246CA2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78864-D87F-D4FA-E012-BF28E2661E64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5</a:t>
            </a:r>
            <a:endParaRPr kumimoji="1" lang="en-US" altLang="ko-Kore-KR" dirty="0"/>
          </a:p>
          <a:p>
            <a:r>
              <a:rPr kumimoji="1" lang="en-US" altLang="ko-KR" dirty="0"/>
              <a:t>29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-&gt;27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59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48FA3-70C8-38D7-1E17-1398E777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A5696-1866-E7D7-C8F4-47222A7933B0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6</a:t>
            </a:r>
            <a:endParaRPr kumimoji="1" lang="en-US" altLang="ko-Kore-KR" dirty="0"/>
          </a:p>
          <a:p>
            <a:r>
              <a:rPr kumimoji="1" lang="en-US" altLang="ko-KR" dirty="0"/>
              <a:t>42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-&gt;41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884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2EB33C-9C3B-579C-2495-3413F8BFA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D69BDC-F8B5-4ECA-3CA4-E6B8991971D7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7</a:t>
            </a:r>
            <a:endParaRPr kumimoji="1" lang="en-US" altLang="ko-Kore-KR" dirty="0"/>
          </a:p>
          <a:p>
            <a:r>
              <a:rPr kumimoji="1" lang="en-US" altLang="ko-KR" dirty="0"/>
              <a:t>18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-&gt;13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227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F9D6E-9656-24E0-EA53-7BB15A15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80694-D8DB-FBC4-A7AD-04C3B64A76D7}"/>
              </a:ext>
            </a:extLst>
          </p:cNvPr>
          <p:cNvSpPr txBox="1"/>
          <p:nvPr/>
        </p:nvSpPr>
        <p:spPr>
          <a:xfrm>
            <a:off x="658906" y="430306"/>
            <a:ext cx="166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Cluster</a:t>
            </a:r>
            <a:r>
              <a:rPr kumimoji="1" lang="en-US" altLang="ko-KR" dirty="0"/>
              <a:t>8</a:t>
            </a:r>
            <a:endParaRPr kumimoji="1" lang="en-US" altLang="ko-Kore-KR" dirty="0"/>
          </a:p>
          <a:p>
            <a:r>
              <a:rPr kumimoji="1" lang="en-US" altLang="ko-KR" dirty="0"/>
              <a:t>35</a:t>
            </a:r>
            <a:r>
              <a:rPr kumimoji="1" lang="ko-KR" altLang="en-US" dirty="0"/>
              <a:t>개</a:t>
            </a:r>
            <a:r>
              <a:rPr kumimoji="1" lang="en-US" altLang="ko-KR" dirty="0"/>
              <a:t> -&gt;18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5023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120</Words>
  <Application>Microsoft Macintosh PowerPoint</Application>
  <PresentationFormat>와이드스크린</PresentationFormat>
  <Paragraphs>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이지섭</dc:creator>
  <cp:lastModifiedBy>이지섭</cp:lastModifiedBy>
  <cp:revision>1</cp:revision>
  <dcterms:created xsi:type="dcterms:W3CDTF">2022-06-24T11:08:00Z</dcterms:created>
  <dcterms:modified xsi:type="dcterms:W3CDTF">2022-06-24T12:25:10Z</dcterms:modified>
</cp:coreProperties>
</file>